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6" r:id="rId5"/>
    <p:sldId id="269" r:id="rId6"/>
    <p:sldId id="270" r:id="rId7"/>
    <p:sldId id="275" r:id="rId8"/>
    <p:sldId id="276" r:id="rId9"/>
    <p:sldId id="271" r:id="rId10"/>
    <p:sldId id="272" r:id="rId11"/>
    <p:sldId id="273" r:id="rId12"/>
    <p:sldId id="274" r:id="rId13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0829" autoAdjust="0"/>
  </p:normalViewPr>
  <p:slideViewPr>
    <p:cSldViewPr snapToGrid="0">
      <p:cViewPr>
        <p:scale>
          <a:sx n="70" d="100"/>
          <a:sy n="70" d="100"/>
        </p:scale>
        <p:origin x="1637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4413C5-3D85-44D9-B3FD-B7F2BEB1C30A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BBBE57-E58A-41C9-BAE5-08ADBAFBCB09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779100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3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453819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4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016849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5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132682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6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32623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7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37153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8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84857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9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942243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283D73E-3AB8-48BD-B4CA-320573386939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v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v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84DD4-805A-4966-9CC3-0E564834139A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3D962B-057E-4E01-BCD9-876C5E2FDF53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F02AEB-5D29-4F2C-9D08-3E9EFAE10CF8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283486B-94EF-496B-A764-39FDD35850A5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7" name="Forma livre 6" title="Marca de 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F9B27F-D347-4EF0-8289-6470DDF59B96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118FAB-83E5-444E-A232-810B96CE026B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FC7CD5-1693-4460-86E3-2AE2CA402CCF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3C7249-A0B2-41F7-870D-982327F0B6B1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3581676-A64A-497B-81EA-38B6C600A411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184331-6313-4C1A-B850-F92792098390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0C653D5F-1554-4E79-BED3-E570755FB196}" type="datetime1">
              <a:rPr lang="pt-BR" noProof="1" smtClean="0"/>
              <a:t>26/11/2020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23" name="Imagem 22" descr="Close extremo do elemento gráfico do gráfico de linh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pt-BR" sz="3600" noProof="1">
                <a:solidFill>
                  <a:srgbClr val="FFFFFF"/>
                </a:solidFill>
              </a:rPr>
              <a:t>Introdução ao R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pt-BR" sz="1800" noProof="1">
                <a:solidFill>
                  <a:srgbClr val="FFFFFF"/>
                </a:solidFill>
              </a:rPr>
              <a:t>Adryan Fernandes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/>
              <a:t>O que é o R e Rstudio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O R uma linguagem e software livre de desenvolvimento para estatísticas computacionais e gráficos, é copilado e executável em Windows e </a:t>
            </a:r>
            <a:r>
              <a:rPr lang="pt-BR" dirty="0" err="1"/>
              <a:t>MacOS</a:t>
            </a:r>
            <a:r>
              <a:rPr lang="pt-BR" dirty="0"/>
              <a:t>, baseado em linguagem S desenvolvida por </a:t>
            </a:r>
            <a:r>
              <a:rPr lang="en-US" dirty="0"/>
              <a:t>Bell Laboratories (formerly AT&amp;T, now Lucent Technologies) por John Chambers e </a:t>
            </a:r>
            <a:r>
              <a:rPr lang="en-US" dirty="0" err="1"/>
              <a:t>colaboradores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pt-BR" dirty="0"/>
              <a:t>O R tem um poder incrível para realizar analises, é trabalha muito bem com analise de regressão linear, regressão não linear, testes </a:t>
            </a:r>
            <a:r>
              <a:rPr lang="pt-BR" dirty="0" err="1"/>
              <a:t>estatiscos</a:t>
            </a:r>
            <a:r>
              <a:rPr lang="pt-BR" dirty="0"/>
              <a:t> clássicos, analise de series temporais, analise de classificação, analise de cluster entre outros..</a:t>
            </a:r>
          </a:p>
          <a:p>
            <a:r>
              <a:rPr lang="pt-BR" dirty="0"/>
              <a:t>O </a:t>
            </a:r>
            <a:r>
              <a:rPr lang="pt-BR" dirty="0" err="1"/>
              <a:t>Rstudio</a:t>
            </a:r>
            <a:r>
              <a:rPr lang="pt-BR" dirty="0"/>
              <a:t> é considerado um dos melhores ambientes para se programar em R devido suas facilidades e layout amigável, é uma IDE (</a:t>
            </a:r>
            <a:r>
              <a:rPr lang="pt-BR" dirty="0" err="1"/>
              <a:t>integrated</a:t>
            </a:r>
            <a:r>
              <a:rPr lang="pt-BR" dirty="0"/>
              <a:t> </a:t>
            </a:r>
            <a:r>
              <a:rPr lang="pt-BR" dirty="0" err="1"/>
              <a:t>development</a:t>
            </a:r>
            <a:r>
              <a:rPr lang="pt-BR" dirty="0"/>
              <a:t> </a:t>
            </a:r>
            <a:r>
              <a:rPr lang="pt-BR" dirty="0" err="1"/>
              <a:t>environment</a:t>
            </a:r>
            <a:r>
              <a:rPr lang="pt-BR" dirty="0"/>
              <a:t>) Ambiente de desenvolvimento Integrado. Ele inclui um console, editor que suporta execução direta do código, além de ferramenta de plotagem, histórico, depuração e gerenciamento de área de trabalho. Assim como o R é de código aberto  </a:t>
            </a:r>
            <a:r>
              <a:rPr lang="pt-BR" dirty="0" err="1"/>
              <a:t>execultavel</a:t>
            </a:r>
            <a:r>
              <a:rPr lang="pt-BR" dirty="0"/>
              <a:t> em </a:t>
            </a:r>
            <a:r>
              <a:rPr lang="pt-BR" dirty="0" err="1"/>
              <a:t>Windons</a:t>
            </a:r>
            <a:r>
              <a:rPr lang="pt-BR" dirty="0"/>
              <a:t>, Mac e Linux.</a:t>
            </a:r>
          </a:p>
        </p:txBody>
      </p:sp>
    </p:spTree>
    <p:extLst>
      <p:ext uri="{BB962C8B-B14F-4D97-AF65-F5344CB8AC3E}">
        <p14:creationId xmlns:p14="http://schemas.microsoft.com/office/powerpoint/2010/main" val="362482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/>
              <a:t>Instalação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Vamos realizar agora a instalação do R e </a:t>
            </a:r>
            <a:r>
              <a:rPr lang="pt-BR" dirty="0" err="1"/>
              <a:t>Rstudio</a:t>
            </a:r>
            <a:r>
              <a:rPr lang="pt-BR" dirty="0"/>
              <a:t> no sistema operacional </a:t>
            </a:r>
            <a:r>
              <a:rPr lang="pt-BR" dirty="0" err="1"/>
              <a:t>Windons</a:t>
            </a:r>
            <a:r>
              <a:rPr lang="pt-BR" dirty="0"/>
              <a:t>.</a:t>
            </a:r>
          </a:p>
          <a:p>
            <a:r>
              <a:rPr lang="pt-BR" dirty="0"/>
              <a:t>Os demais sistemas operacionais (Mac e Linux) tem a instalação intuitiva.</a:t>
            </a:r>
          </a:p>
        </p:txBody>
      </p:sp>
    </p:spTree>
    <p:extLst>
      <p:ext uri="{BB962C8B-B14F-4D97-AF65-F5344CB8AC3E}">
        <p14:creationId xmlns:p14="http://schemas.microsoft.com/office/powerpoint/2010/main" val="2408986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/>
              <a:t>Importação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Vamos realizar a importação de alguns tipos de arquivos, são eles:</a:t>
            </a:r>
          </a:p>
          <a:p>
            <a:pPr lvl="1"/>
            <a:r>
              <a:rPr lang="pt-BR" dirty="0"/>
              <a:t>.</a:t>
            </a:r>
            <a:r>
              <a:rPr lang="pt-BR" dirty="0" err="1"/>
              <a:t>csv</a:t>
            </a:r>
            <a:endParaRPr lang="pt-BR" dirty="0"/>
          </a:p>
          <a:p>
            <a:pPr lvl="1"/>
            <a:r>
              <a:rPr lang="pt-BR" dirty="0"/>
              <a:t>.</a:t>
            </a:r>
            <a:r>
              <a:rPr lang="pt-BR" dirty="0" err="1"/>
              <a:t>txt</a:t>
            </a:r>
            <a:endParaRPr lang="pt-BR" dirty="0"/>
          </a:p>
          <a:p>
            <a:pPr lvl="1"/>
            <a:r>
              <a:rPr lang="pt-BR" dirty="0"/>
              <a:t>.</a:t>
            </a:r>
            <a:r>
              <a:rPr lang="pt-BR" dirty="0" err="1"/>
              <a:t>xlsx</a:t>
            </a:r>
            <a:endParaRPr lang="pt-BR" dirty="0"/>
          </a:p>
          <a:p>
            <a:pPr lvl="1"/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1434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/>
              <a:t>Comandos básicos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Comandos Matemáticos ( + , - , * ,  /, ^, %% , </a:t>
            </a:r>
            <a:r>
              <a:rPr lang="pt-BR" dirty="0" err="1"/>
              <a:t>sqrt</a:t>
            </a:r>
            <a:r>
              <a:rPr lang="pt-BR" dirty="0"/>
              <a:t> ())</a:t>
            </a:r>
          </a:p>
          <a:p>
            <a:r>
              <a:rPr lang="pt-BR" dirty="0"/>
              <a:t>Tipos de objetos (</a:t>
            </a:r>
            <a:r>
              <a:rPr lang="pt-BR" dirty="0" err="1"/>
              <a:t>character</a:t>
            </a:r>
            <a:r>
              <a:rPr lang="pt-BR" dirty="0"/>
              <a:t>, </a:t>
            </a:r>
            <a:r>
              <a:rPr lang="pt-BR" dirty="0" err="1"/>
              <a:t>numeric</a:t>
            </a:r>
            <a:r>
              <a:rPr lang="pt-BR" dirty="0"/>
              <a:t>, </a:t>
            </a:r>
            <a:r>
              <a:rPr lang="pt-BR" dirty="0" err="1"/>
              <a:t>integer</a:t>
            </a:r>
            <a:r>
              <a:rPr lang="pt-BR" dirty="0"/>
              <a:t>, </a:t>
            </a:r>
            <a:r>
              <a:rPr lang="pt-BR" dirty="0" err="1"/>
              <a:t>complex</a:t>
            </a:r>
            <a:r>
              <a:rPr lang="pt-BR" dirty="0"/>
              <a:t>, </a:t>
            </a:r>
            <a:r>
              <a:rPr lang="pt-BR" dirty="0" err="1"/>
              <a:t>logical</a:t>
            </a:r>
            <a:r>
              <a:rPr lang="pt-BR" dirty="0"/>
              <a:t>)</a:t>
            </a:r>
          </a:p>
          <a:p>
            <a:r>
              <a:rPr lang="pt-BR" dirty="0"/>
              <a:t>Vetores, Matrizes, data frame, listas</a:t>
            </a:r>
          </a:p>
        </p:txBody>
      </p:sp>
    </p:spTree>
    <p:extLst>
      <p:ext uri="{BB962C8B-B14F-4D97-AF65-F5344CB8AC3E}">
        <p14:creationId xmlns:p14="http://schemas.microsoft.com/office/powerpoint/2010/main" val="3692799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/>
              <a:t>Usando o dplyr para manipular dados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Algumas</a:t>
            </a:r>
            <a:r>
              <a:rPr lang="en-US" dirty="0"/>
              <a:t> das </a:t>
            </a:r>
            <a:r>
              <a:rPr lang="en-US" dirty="0" err="1"/>
              <a:t>funções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usadas</a:t>
            </a:r>
            <a:r>
              <a:rPr lang="en-US" dirty="0"/>
              <a:t> com a </a:t>
            </a:r>
            <a:r>
              <a:rPr lang="en-US" dirty="0" err="1"/>
              <a:t>biblioteca</a:t>
            </a:r>
            <a:r>
              <a:rPr lang="en-US" dirty="0"/>
              <a:t> </a:t>
            </a:r>
            <a:r>
              <a:rPr lang="en-US" dirty="0" err="1"/>
              <a:t>dplyr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:</a:t>
            </a:r>
          </a:p>
          <a:p>
            <a:r>
              <a:rPr lang="en-US" dirty="0"/>
              <a:t>select( )</a:t>
            </a:r>
          </a:p>
          <a:p>
            <a:r>
              <a:rPr lang="en-US" dirty="0"/>
              <a:t>filter( )</a:t>
            </a:r>
          </a:p>
          <a:p>
            <a:r>
              <a:rPr lang="en-US" dirty="0"/>
              <a:t>mutate( )</a:t>
            </a:r>
          </a:p>
          <a:p>
            <a:r>
              <a:rPr lang="en-US" dirty="0" err="1"/>
              <a:t>summarise</a:t>
            </a:r>
            <a:r>
              <a:rPr lang="en-US" dirty="0"/>
              <a:t>( )</a:t>
            </a:r>
          </a:p>
          <a:p>
            <a:r>
              <a:rPr lang="en-US" dirty="0"/>
              <a:t>order( )</a:t>
            </a:r>
          </a:p>
          <a:p>
            <a:r>
              <a:rPr lang="en-US" dirty="0" err="1"/>
              <a:t>group_by</a:t>
            </a:r>
            <a:r>
              <a:rPr lang="en-US" dirty="0"/>
              <a:t>( 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04585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/>
              <a:t>Usando o ggplot2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	O ggplot2 foi desenvolvido por [] e tem uma dinâmica de </a:t>
            </a:r>
            <a:r>
              <a:rPr lang="pt-BR" dirty="0" err="1"/>
              <a:t>contrução</a:t>
            </a:r>
            <a:r>
              <a:rPr lang="pt-BR" dirty="0"/>
              <a:t> de mapas estatísticos em camadas</a:t>
            </a:r>
          </a:p>
        </p:txBody>
      </p:sp>
    </p:spTree>
    <p:extLst>
      <p:ext uri="{BB962C8B-B14F-4D97-AF65-F5344CB8AC3E}">
        <p14:creationId xmlns:p14="http://schemas.microsoft.com/office/powerpoint/2010/main" val="2091595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2609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8011830"/>
      </p:ext>
    </p:extLst>
  </p:cSld>
  <p:clrMapOvr>
    <a:masterClrMapping/>
  </p:clrMapOvr>
</p:sld>
</file>

<file path=ppt/theme/theme1.xml><?xml version="1.0" encoding="utf-8"?>
<a:theme xmlns:a="http://schemas.openxmlformats.org/drawingml/2006/main" name="Corta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40_TF34357615.potx" id="{A0E3D8E0-98E4-46A0-AECC-4B7AF2BA66C2}" vid="{148BE6F2-B68D-483D-B536-73EEE27F6A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Produção</Template>
  <TotalTime>0</TotalTime>
  <Words>339</Words>
  <Application>Microsoft Office PowerPoint</Application>
  <PresentationFormat>Widescreen</PresentationFormat>
  <Paragraphs>38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2" baseType="lpstr">
      <vt:lpstr>Calibri</vt:lpstr>
      <vt:lpstr>Franklin Gothic Book</vt:lpstr>
      <vt:lpstr>Cortar</vt:lpstr>
      <vt:lpstr>Introdução ao R </vt:lpstr>
      <vt:lpstr>O que é o R e Rstudio</vt:lpstr>
      <vt:lpstr>Instalação</vt:lpstr>
      <vt:lpstr>Importação</vt:lpstr>
      <vt:lpstr>Comandos básicos</vt:lpstr>
      <vt:lpstr>Usando o dplyr para manipular dados</vt:lpstr>
      <vt:lpstr>Usando o ggplot2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2020-06-04T21:51:06Z</dcterms:created>
  <dcterms:modified xsi:type="dcterms:W3CDTF">2020-11-26T15:13:01Z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